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0" r:id="rId5"/>
    <p:sldId id="261" r:id="rId6"/>
    <p:sldId id="262" r:id="rId7"/>
    <p:sldId id="264" r:id="rId8"/>
    <p:sldId id="265" r:id="rId9"/>
    <p:sldId id="266" r:id="rId10"/>
    <p:sldId id="268" r:id="rId11"/>
    <p:sldId id="269"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90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p14="http://schemas.microsoft.com/office/powerpoint/2010/main" xmlns=""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a:t>
            </a:r>
            <a:endParaRPr lang="en-US" dirty="0"/>
          </a:p>
        </p:txBody>
      </p:sp>
    </p:spTree>
    <p:extLst>
      <p:ext uri="{BB962C8B-B14F-4D97-AF65-F5344CB8AC3E}">
        <p14:creationId xmlns:p14="http://schemas.microsoft.com/office/powerpoint/2010/main" xmlns=""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a:t>
            </a:r>
            <a:endParaRPr lang="en-US" dirty="0"/>
          </a:p>
        </p:txBody>
      </p:sp>
    </p:spTree>
    <p:extLst>
      <p:ext uri="{BB962C8B-B14F-4D97-AF65-F5344CB8AC3E}">
        <p14:creationId xmlns:p14="http://schemas.microsoft.com/office/powerpoint/2010/main" xmlns=""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xmlns=""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English II</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xmlns=""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Writing / Writing Process. Students use elements of the writing process (planning, drafting, revising, editing, and publishing) to compose text.[13]</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IV</a:t>
            </a:r>
            <a:endParaRPr lang="en-US" dirty="0"/>
          </a:p>
        </p:txBody>
      </p:sp>
    </p:spTree>
    <p:extLst>
      <p:ext uri="{BB962C8B-B14F-4D97-AF65-F5344CB8AC3E}">
        <p14:creationId xmlns:p14="http://schemas.microsoft.com/office/powerpoint/2010/main" xmlns="" val="3639600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Reading / Comprehension Skills. Students use a flexible range of metacognitive reading skills in both assigned and independent reading to understand an author's message. Students will continue to apply earlier standards with greater depth in increasingly more complex texts as they become self-directed, </a:t>
            </a:r>
            <a:r>
              <a:rPr lang="en-US" dirty="0" smtClean="0"/>
              <a:t>critical </a:t>
            </a:r>
            <a:r>
              <a:rPr lang="en-US" dirty="0"/>
              <a:t>readers.[RC]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IV</a:t>
            </a:r>
            <a:endParaRPr lang="en-US" dirty="0"/>
          </a:p>
        </p:txBody>
      </p:sp>
    </p:spTree>
    <p:extLst>
      <p:ext uri="{BB962C8B-B14F-4D97-AF65-F5344CB8AC3E}">
        <p14:creationId xmlns:p14="http://schemas.microsoft.com/office/powerpoint/2010/main" xmlns="" val="2389151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reflect on understanding to monitor comprehension (e. g., asking questions, summarizing and synthesizing, making connections, creating sensory images).[RCA]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IV</a:t>
            </a:r>
            <a:endParaRPr lang="en-US" dirty="0"/>
          </a:p>
        </p:txBody>
      </p:sp>
    </p:spTree>
    <p:extLst>
      <p:ext uri="{BB962C8B-B14F-4D97-AF65-F5344CB8AC3E}">
        <p14:creationId xmlns:p14="http://schemas.microsoft.com/office/powerpoint/2010/main" xmlns="" val="1506932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make complex inferences (e.g., inductive and deductive) about text and use textual evidence to support understanding.[RCB]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IV</a:t>
            </a:r>
            <a:endParaRPr lang="en-US" dirty="0"/>
          </a:p>
        </p:txBody>
      </p:sp>
    </p:spTree>
    <p:extLst>
      <p:ext uri="{BB962C8B-B14F-4D97-AF65-F5344CB8AC3E}">
        <p14:creationId xmlns:p14="http://schemas.microsoft.com/office/powerpoint/2010/main" xmlns="" val="3848479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plan a first draft by selecting the correct genre for conveying the intended meaning to multiple audiences, determining appropriate topics through a range of strategies (e.g., discussion, background reading, personal interests, interviews), and developing a thesis or controlling idea.[13A]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IV</a:t>
            </a:r>
            <a:endParaRPr lang="en-US" dirty="0"/>
          </a:p>
        </p:txBody>
      </p:sp>
    </p:spTree>
    <p:extLst>
      <p:ext uri="{BB962C8B-B14F-4D97-AF65-F5344CB8AC3E}">
        <p14:creationId xmlns:p14="http://schemas.microsoft.com/office/powerpoint/2010/main" xmlns="" val="3440482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structure ideas in a sustained and persuasive way (e.g., using outlines, note taking, graphic organizers, lists) and develop drafts in timed and open-ended situations that include transitions and the rhetorical devices to convey meaning.[13B]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IV</a:t>
            </a:r>
            <a:endParaRPr lang="en-US" dirty="0"/>
          </a:p>
        </p:txBody>
      </p:sp>
    </p:spTree>
    <p:extLst>
      <p:ext uri="{BB962C8B-B14F-4D97-AF65-F5344CB8AC3E}">
        <p14:creationId xmlns:p14="http://schemas.microsoft.com/office/powerpoint/2010/main" xmlns="" val="1634295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n-US" dirty="0"/>
              <a:t>revise drafts to clarify meaning and achieve specific rhetorical purposes, consistency of tone, and logical organization by rearranging the words, sentences, and paragraphs to employ tropes (e.g., metaphors, similes, analogies, hyperbole, understatement, rhetorical questions, irony), schemes (e.g., parallelism, antithesis, inverted word order, repetition, reversed structures), and by adding transitional words and phrases.[13C]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IV</a:t>
            </a:r>
            <a:endParaRPr lang="en-US" dirty="0"/>
          </a:p>
        </p:txBody>
      </p:sp>
    </p:spTree>
    <p:extLst>
      <p:ext uri="{BB962C8B-B14F-4D97-AF65-F5344CB8AC3E}">
        <p14:creationId xmlns:p14="http://schemas.microsoft.com/office/powerpoint/2010/main" xmlns="" val="2550052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edit drafts for grammar, mechanics, and spelling.[13D]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IV</a:t>
            </a:r>
            <a:endParaRPr lang="en-US" dirty="0"/>
          </a:p>
        </p:txBody>
      </p:sp>
    </p:spTree>
    <p:extLst>
      <p:ext uri="{BB962C8B-B14F-4D97-AF65-F5344CB8AC3E}">
        <p14:creationId xmlns:p14="http://schemas.microsoft.com/office/powerpoint/2010/main" xmlns="" val="9866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revise final draft in response to feedback from peers and teacher and publish written work for appropriate audiences.[13E]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IV</a:t>
            </a:r>
            <a:endParaRPr lang="en-US" dirty="0"/>
          </a:p>
        </p:txBody>
      </p:sp>
    </p:spTree>
    <p:extLst>
      <p:ext uri="{BB962C8B-B14F-4D97-AF65-F5344CB8AC3E}">
        <p14:creationId xmlns:p14="http://schemas.microsoft.com/office/powerpoint/2010/main" xmlns="" val="1003218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Listening and Speaking / Listening. Students will use comprehension skills to listen attentively to others in formal and informal settings. Students will continue to apply earlier standards with greater complexity.[24]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IV</a:t>
            </a:r>
            <a:endParaRPr lang="en-US" dirty="0"/>
          </a:p>
        </p:txBody>
      </p:sp>
    </p:spTree>
    <p:extLst>
      <p:ext uri="{BB962C8B-B14F-4D97-AF65-F5344CB8AC3E}">
        <p14:creationId xmlns:p14="http://schemas.microsoft.com/office/powerpoint/2010/main" xmlns="" val="2111573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listen responsively to a speaker by framing inquiries that reflect an understanding of the content and by identifying the positions taken and the evidence in support of those positions.[24A]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IV</a:t>
            </a:r>
            <a:endParaRPr lang="en-US" dirty="0"/>
          </a:p>
        </p:txBody>
      </p:sp>
    </p:spTree>
    <p:extLst>
      <p:ext uri="{BB962C8B-B14F-4D97-AF65-F5344CB8AC3E}">
        <p14:creationId xmlns:p14="http://schemas.microsoft.com/office/powerpoint/2010/main" xmlns="" val="3354260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assess the persuasiveness of a presentation based on content, diction, rhetorical strategies, and delivery.[24B]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IV</a:t>
            </a:r>
            <a:endParaRPr lang="en-US" dirty="0"/>
          </a:p>
        </p:txBody>
      </p:sp>
    </p:spTree>
    <p:extLst>
      <p:ext uri="{BB962C8B-B14F-4D97-AF65-F5344CB8AC3E}">
        <p14:creationId xmlns:p14="http://schemas.microsoft.com/office/powerpoint/2010/main" xmlns="" val="16871811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TotalTime>
  <Words>465</Words>
  <Application>Microsoft Office PowerPoint</Application>
  <PresentationFormat>On-screen Show (4:3)</PresentationFormat>
  <Paragraphs>36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16</cp:revision>
  <dcterms:created xsi:type="dcterms:W3CDTF">2014-10-20T16:17:28Z</dcterms:created>
  <dcterms:modified xsi:type="dcterms:W3CDTF">2014-11-17T18:13:12Z</dcterms:modified>
</cp:coreProperties>
</file>