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4" r:id="rId8"/>
    <p:sldId id="265" r:id="rId9"/>
    <p:sldId id="266" r:id="rId10"/>
    <p:sldId id="268"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Writing Process. Students use elements of the writing process (planning, drafting, revising, editing, and publishing) to compose text.[13]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3639600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Reading / Comprehension Skills. Students use a flexible range of metacognitive reading skills in both assigned and independent reading to understand an author's message. Students will continue to apply earlier standards with greater depth in increasingly more complex texts as they become self-directed, </a:t>
            </a:r>
            <a:r>
              <a:rPr lang="en-US" dirty="0" smtClean="0"/>
              <a:t>critical </a:t>
            </a:r>
            <a:r>
              <a:rPr lang="en-US" dirty="0"/>
              <a:t>readers.[RC]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2389151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reflect on understanding to monitor comprehension (e. g., asking questions, summarizing and synthesizing, making connections, creating sensory images).[RCA]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1506932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complex inferences (e.g., inductive and deductive) about text and use textual evidence to support understanding.[RCB]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3848479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plan a first draft by selecting the correct genre for conveying the intended meaning to multiple audiences, determining appropriate topics through a range of strategies (e.g., discussion, background reading, personal interests, interviews), and developing a thesis or controlling idea.[13A]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344048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structure ideas in a sustained and persuasive way (e.g., using outlines, note taking, graphic organizers, lists) and develop drafts in timed and open-ended situations that include transitions and the rhetorical devices to convey meaning.[13B]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1634295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a:t>revise drafts to clarify meaning and achieve specific rhetorical purposes, consistency of tone, and logical organization by rearranging the words, sentences, and paragraphs to employ tropes (e.g., metaphors, similes, analogies, hyperbole, understatement, rhetorical questions, irony), schemes (e.g., parallelism, antithesis, inverted word order, repetition, reversed structures), and by adding transitional words and phrases.[13C]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2550052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edit drafts for grammar, mechanics, and spelling.[13D]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9866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revise final draft in response to feedback from peers and teacher and publish written work for appropriate audiences.[13E]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1003218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 / Listening. Students will use comprehension skills to listen attentively to others in formal and informal settings. Students will continue to apply earlier standards with greater complexity.[24]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211157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listen responsively to a speaker by framing inquiries that reflect an understanding of the content and by identifying the positions taken and the evidence in support of those positions.[24A]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3354260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assess the persuasiveness of a presentation based on content, diction, rhetorical strategies, and delivery.[24B]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IV</a:t>
            </a:r>
            <a:endParaRPr lang="en-US" dirty="0"/>
          </a:p>
        </p:txBody>
      </p:sp>
    </p:spTree>
    <p:extLst>
      <p:ext uri="{BB962C8B-B14F-4D97-AF65-F5344CB8AC3E}">
        <p14:creationId xmlns:p14="http://schemas.microsoft.com/office/powerpoint/2010/main" xmlns="" val="16871811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TotalTime>
  <Words>465</Words>
  <Application>Microsoft Office PowerPoint</Application>
  <PresentationFormat>On-screen Show (4:3)</PresentationFormat>
  <Paragraphs>36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16</cp:revision>
  <dcterms:created xsi:type="dcterms:W3CDTF">2014-10-20T16:17:28Z</dcterms:created>
  <dcterms:modified xsi:type="dcterms:W3CDTF">2014-11-17T18:13:12Z</dcterms:modified>
</cp:coreProperties>
</file>